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58" r:id="rId3"/>
    <p:sldId id="359" r:id="rId4"/>
    <p:sldId id="258" r:id="rId5"/>
    <p:sldId id="313" r:id="rId6"/>
    <p:sldId id="372" r:id="rId7"/>
    <p:sldId id="376" r:id="rId8"/>
    <p:sldId id="360" r:id="rId9"/>
    <p:sldId id="260" r:id="rId10"/>
    <p:sldId id="320" r:id="rId11"/>
    <p:sldId id="362" r:id="rId12"/>
    <p:sldId id="364" r:id="rId13"/>
    <p:sldId id="347" r:id="rId14"/>
    <p:sldId id="351" r:id="rId15"/>
    <p:sldId id="361" r:id="rId16"/>
    <p:sldId id="262" r:id="rId17"/>
    <p:sldId id="366" r:id="rId18"/>
    <p:sldId id="302" r:id="rId19"/>
    <p:sldId id="303" r:id="rId20"/>
    <p:sldId id="310" r:id="rId21"/>
  </p:sldIdLst>
  <p:sldSz cx="9144000" cy="6858000" type="screen4x3"/>
  <p:notesSz cx="6858000" cy="9144000"/>
  <p:defaultTextStyle>
    <a:defPPr>
      <a:defRPr lang="es-D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8DDC-9646-42A7-ACA5-5FAF4DB729C7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F0EF-8667-48F9-8EB6-342264F8271C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8212-6CCD-461C-927E-A59708CE5662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DC61-7716-451D-8E35-9A89C65B6D91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BCB3-9B22-43E9-BCD7-CC63E060D97C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89C-4BEF-4B38-B262-ACB0A3A1C5C8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8F94-DADF-49A1-A233-98DE77F7EE6F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833B-CCFE-4537-9DAB-40866852DCB1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D2B3-0D8D-4E44-90AB-F76C47A80BF9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1182-7B41-48CC-8451-79747BE2D7C1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1913-EC63-43CB-AF86-C681BA39249A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4626-A6F8-4037-B437-109498924817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BC2A-CA30-4368-B655-AB35AEF0001E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DE69-1AC8-4D3A-80FC-829EC84DD745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4C7D-0600-407D-8C3F-9DB63DC516BF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5044-6BBB-439D-B696-E4250BDAC20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CAE0-DA9B-4B58-812F-2B6223CDA13C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7BCC-92E4-40A8-A38E-837B7024C8B7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EF7E-84CA-43B4-A607-2992B00A08B2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10AF-2C76-4934-812F-B6D5E377649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D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3A9F-E9D7-44F4-9CDA-276A0356115D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430A-0EF1-4053-B73C-FF1D4DEBF30A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D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D66EC-4473-463B-A953-E9C5EA6A5DE1}" type="datetimeFigureOut">
              <a:rPr lang="es-DO"/>
              <a:pPr>
                <a:defRPr/>
              </a:pPr>
              <a:t>19/06/2014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72C8C-E819-4AE7-8BCE-895F0E442845}" type="slidenum">
              <a:rPr lang="es-DO"/>
              <a:pPr>
                <a:defRPr/>
              </a:pPr>
              <a:t>‹Nº›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José Luis Marchán\Pictures\Image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5 Grupo"/>
          <p:cNvGrpSpPr>
            <a:grpSpLocks/>
          </p:cNvGrpSpPr>
          <p:nvPr/>
        </p:nvGrpSpPr>
        <p:grpSpPr bwMode="auto">
          <a:xfrm>
            <a:off x="1588" y="0"/>
            <a:ext cx="9140825" cy="6858000"/>
            <a:chOff x="2028" y="0"/>
            <a:chExt cx="9139943" cy="6858000"/>
          </a:xfrm>
        </p:grpSpPr>
        <p:sp>
          <p:nvSpPr>
            <p:cNvPr id="27650" name="3 CuadroTexto"/>
            <p:cNvSpPr txBox="1">
              <a:spLocks noChangeArrowheads="1"/>
            </p:cNvSpPr>
            <p:nvPr/>
          </p:nvSpPr>
          <p:spPr bwMode="auto">
            <a:xfrm>
              <a:off x="1331640" y="0"/>
              <a:ext cx="59084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DO" sz="2800">
                  <a:latin typeface="Calibri" pitchFamily="34" charset="0"/>
                </a:rPr>
                <a:t>2.- Desarrollo de la Misión Movilización</a:t>
              </a:r>
            </a:p>
          </p:txBody>
        </p:sp>
        <p:pic>
          <p:nvPicPr>
            <p:cNvPr id="27651" name="4 Imagen" descr="todos EMM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28" y="476672"/>
              <a:ext cx="9139943" cy="638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5 Imagen" descr="images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3 CuadroTexto"/>
          <p:cNvSpPr txBox="1">
            <a:spLocks noChangeArrowheads="1"/>
          </p:cNvSpPr>
          <p:nvPr/>
        </p:nvSpPr>
        <p:spPr bwMode="auto">
          <a:xfrm>
            <a:off x="0" y="2420938"/>
            <a:ext cx="8799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>
                <a:latin typeface="Calibri" pitchFamily="34" charset="0"/>
              </a:rPr>
              <a:t>RESULTADOS DE LA MOVILIZACION MISIONERA MEDIANTE LAS ESCUELAS DE MOVILIZACION</a:t>
            </a:r>
          </a:p>
        </p:txBody>
      </p:sp>
      <p:sp>
        <p:nvSpPr>
          <p:cNvPr id="37891" name="4 CuadroTexto"/>
          <p:cNvSpPr txBox="1">
            <a:spLocks noChangeArrowheads="1"/>
          </p:cNvSpPr>
          <p:nvPr/>
        </p:nvSpPr>
        <p:spPr bwMode="auto">
          <a:xfrm>
            <a:off x="1979613" y="3644900"/>
            <a:ext cx="507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>
                <a:latin typeface="Calibri" pitchFamily="34" charset="0"/>
              </a:rPr>
              <a:t>ESTABLECIMIENTO DE PILARES EN IGLESIAS LOCALES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3 Imagen" descr="Image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3 Imagen" descr="ri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3 Imagen" descr="cm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4 Imagen" descr="CCMA.jpg"/>
          <p:cNvPicPr>
            <a:picLocks noChangeAspect="1"/>
          </p:cNvPicPr>
          <p:nvPr/>
        </p:nvPicPr>
        <p:blipFill>
          <a:blip r:embed="rId3"/>
          <a:srcRect l="11716"/>
          <a:stretch>
            <a:fillRect/>
          </a:stretch>
        </p:blipFill>
        <p:spPr bwMode="auto">
          <a:xfrm>
            <a:off x="7920038" y="5732463"/>
            <a:ext cx="122396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3 Imagen" descr="revelac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4 CuadroTexto"/>
          <p:cNvSpPr txBox="1">
            <a:spLocks noChangeArrowheads="1"/>
          </p:cNvSpPr>
          <p:nvPr/>
        </p:nvSpPr>
        <p:spPr bwMode="auto">
          <a:xfrm>
            <a:off x="0" y="981075"/>
            <a:ext cx="914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DO" sz="2800">
                <a:latin typeface="Calibri" pitchFamily="34" charset="0"/>
              </a:rPr>
              <a:t>Una Misión Cumplida, Extra</a:t>
            </a:r>
          </a:p>
          <a:p>
            <a:endParaRPr lang="es-DO" sz="2800">
              <a:latin typeface="Calibri" pitchFamily="34" charset="0"/>
            </a:endParaRPr>
          </a:p>
          <a:p>
            <a:r>
              <a:rPr lang="es-DO" sz="2800">
                <a:latin typeface="Calibri" pitchFamily="34" charset="0"/>
              </a:rPr>
              <a:t>FUNDACION DEL PRIMER MOVIMIENTO DE TRADUCCIONES BIBLICAS </a:t>
            </a:r>
          </a:p>
          <a:p>
            <a:pPr algn="ctr"/>
            <a:r>
              <a:rPr lang="es-DO" sz="2800">
                <a:latin typeface="Calibri" pitchFamily="34" charset="0"/>
              </a:rPr>
              <a:t>“TRADUCE” </a:t>
            </a:r>
          </a:p>
          <a:p>
            <a:pPr algn="ctr"/>
            <a:endParaRPr lang="es-DO" sz="2800">
              <a:latin typeface="Calibri" pitchFamily="34" charset="0"/>
            </a:endParaRPr>
          </a:p>
          <a:p>
            <a:pPr algn="ctr"/>
            <a:r>
              <a:rPr lang="es-DO" sz="2800">
                <a:latin typeface="Calibri" pitchFamily="34" charset="0"/>
              </a:rPr>
              <a:t>TRADUCCIONES UNIDAS DEL CARIBE PARA LAS ETNIAS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8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7999"/>
          </a:xfrm>
        </p:grpSpPr>
        <p:pic>
          <p:nvPicPr>
            <p:cNvPr id="48130" name="7 Imagen" descr="¡TODOS LOS IDIOMAS CONQUISTADOS PARA JESÚS, DIOS EL HIJO, EN EL 2025!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1" name="3 Imagen" descr="Logo traduce con letras mejorado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215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2" name="4 Imagen" descr="Primeros integrantes de TRADUC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3808" y="2276872"/>
              <a:ext cx="302433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3" name="5 Imagen" descr="comienzo de TRADUCE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564904"/>
              <a:ext cx="2895616" cy="381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6 Imagen" descr="Equipo completo de TRADUCE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24128" y="1916832"/>
              <a:ext cx="3419872" cy="474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4 Imagen" descr="images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3 CuadroTexto"/>
          <p:cNvSpPr txBox="1">
            <a:spLocks noChangeArrowheads="1"/>
          </p:cNvSpPr>
          <p:nvPr/>
        </p:nvSpPr>
        <p:spPr bwMode="auto">
          <a:xfrm>
            <a:off x="0" y="3284538"/>
            <a:ext cx="888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sz="2400">
                <a:latin typeface="Calibri" pitchFamily="34" charset="0"/>
              </a:rPr>
              <a:t>IREMOS A CUMPLIR OTRA MISION EN OTRO PAIS……………………………….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3 Imagen" descr="405737_207267403_asi-es-nicaragua_H043741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10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8370" name="6 Imagen" descr="images (9)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390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1" name="3 CuadroTexto"/>
            <p:cNvSpPr txBox="1">
              <a:spLocks noChangeArrowheads="1"/>
            </p:cNvSpPr>
            <p:nvPr/>
          </p:nvSpPr>
          <p:spPr bwMode="auto">
            <a:xfrm>
              <a:off x="2555776" y="692696"/>
              <a:ext cx="33464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DO">
                  <a:latin typeface="Calibri" pitchFamily="34" charset="0"/>
                </a:rPr>
                <a:t>NUESTRA MISION EN NICARAGUA</a:t>
              </a:r>
            </a:p>
          </p:txBody>
        </p:sp>
        <p:sp>
          <p:nvSpPr>
            <p:cNvPr id="58372" name="4 CuadroTexto"/>
            <p:cNvSpPr txBox="1">
              <a:spLocks noChangeArrowheads="1"/>
            </p:cNvSpPr>
            <p:nvPr/>
          </p:nvSpPr>
          <p:spPr bwMode="auto">
            <a:xfrm>
              <a:off x="1835696" y="1556792"/>
              <a:ext cx="4866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DO">
                  <a:latin typeface="Calibri" pitchFamily="34" charset="0"/>
                </a:rPr>
                <a:t>AYUDAR A PROMOCIONAR LA VISION MISIONERA </a:t>
              </a:r>
            </a:p>
          </p:txBody>
        </p:sp>
        <p:sp>
          <p:nvSpPr>
            <p:cNvPr id="58373" name="5 CuadroTexto"/>
            <p:cNvSpPr txBox="1">
              <a:spLocks noChangeArrowheads="1"/>
            </p:cNvSpPr>
            <p:nvPr/>
          </p:nvSpPr>
          <p:spPr bwMode="auto">
            <a:xfrm>
              <a:off x="1979712" y="2780928"/>
              <a:ext cx="50685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DO">
                  <a:latin typeface="Calibri" pitchFamily="34" charset="0"/>
                </a:rPr>
                <a:t>AYUDAR A IMPULSAR LA MOVILIZACION MISIONERA</a:t>
              </a:r>
            </a:p>
          </p:txBody>
        </p:sp>
        <p:pic>
          <p:nvPicPr>
            <p:cNvPr id="58374" name="7 Imagen" descr="images (9)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53225" y="0"/>
              <a:ext cx="2390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5" name="8 Imagen" descr="images (9)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53225" y="4943475"/>
              <a:ext cx="2390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6" name="9 Imagen" descr="images (9)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943475"/>
              <a:ext cx="23907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7" name="11 CuadroTexto"/>
            <p:cNvSpPr txBox="1">
              <a:spLocks noChangeArrowheads="1"/>
            </p:cNvSpPr>
            <p:nvPr/>
          </p:nvSpPr>
          <p:spPr bwMode="auto">
            <a:xfrm>
              <a:off x="539552" y="3645024"/>
              <a:ext cx="79845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DO">
                  <a:latin typeface="Calibri" pitchFamily="34" charset="0"/>
                </a:rPr>
                <a:t>AYUDAR A CAPACITAR LOS POTENCIALES MISIONEROS EN LA ESCUELA DE MISIONES</a:t>
              </a:r>
            </a:p>
          </p:txBody>
        </p:sp>
        <p:sp>
          <p:nvSpPr>
            <p:cNvPr id="58378" name="12 CuadroTexto"/>
            <p:cNvSpPr txBox="1">
              <a:spLocks noChangeArrowheads="1"/>
            </p:cNvSpPr>
            <p:nvPr/>
          </p:nvSpPr>
          <p:spPr bwMode="auto">
            <a:xfrm>
              <a:off x="683568" y="4437112"/>
              <a:ext cx="77834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DO">
                  <a:latin typeface="Calibri" pitchFamily="34" charset="0"/>
                </a:rPr>
                <a:t>AYUDAR EN TODO LO QUE SEA LA VOLUNTAD DE DIOS EN BENEFICIO DE LA OBRA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4 Imagen" descr="revelac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5 CuadroTexto"/>
          <p:cNvSpPr txBox="1">
            <a:spLocks noChangeArrowheads="1"/>
          </p:cNvSpPr>
          <p:nvPr/>
        </p:nvSpPr>
        <p:spPr bwMode="auto">
          <a:xfrm>
            <a:off x="0" y="692150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DO" sz="2000">
                <a:latin typeface="Calibri" pitchFamily="34" charset="0"/>
              </a:rPr>
              <a:t>El Origen del llamado a Republica Dominicana fue en un sueño donde dos Varones me dijeron lo siguiente:</a:t>
            </a:r>
          </a:p>
          <a:p>
            <a:endParaRPr lang="es-DO">
              <a:latin typeface="Calibri" pitchFamily="34" charset="0"/>
            </a:endParaRPr>
          </a:p>
          <a:p>
            <a:pPr algn="ctr"/>
            <a:r>
              <a:rPr lang="es-DO" sz="4400">
                <a:latin typeface="Calibri" pitchFamily="34" charset="0"/>
              </a:rPr>
              <a:t>“TE VENIMOS A BUSCAR PARA QUE NOS AYUDES A PASTOREAR EN REPUBLICA DOMINICANA”</a:t>
            </a:r>
          </a:p>
        </p:txBody>
      </p:sp>
      <p:sp>
        <p:nvSpPr>
          <p:cNvPr id="15363" name="6 CuadroTexto"/>
          <p:cNvSpPr txBox="1">
            <a:spLocks noChangeArrowheads="1"/>
          </p:cNvSpPr>
          <p:nvPr/>
        </p:nvSpPr>
        <p:spPr bwMode="auto">
          <a:xfrm>
            <a:off x="250825" y="4365625"/>
            <a:ext cx="84756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DO">
                <a:latin typeface="Calibri" pitchFamily="34" charset="0"/>
              </a:rPr>
              <a:t>Y  Esto fue lo primero que nos pidieron el Director de misiones y el pastor de la Iglesia Remanso de Amor  una semana después de haber llegado a RD, y lo hicimos durante todo el tiempo que estuvimos en RD,  y vimos la gloria de Dios con el crecimiento integral de dicha iglesia.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3 Imagen" descr="DADO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3 Imagen" descr="revelac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4 CuadroTexto"/>
          <p:cNvSpPr txBox="1">
            <a:spLocks noChangeArrowheads="1"/>
          </p:cNvSpPr>
          <p:nvPr/>
        </p:nvSpPr>
        <p:spPr bwMode="auto">
          <a:xfrm>
            <a:off x="323850" y="1341438"/>
            <a:ext cx="77295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DO" sz="3200">
                <a:latin typeface="Calibri" pitchFamily="34" charset="0"/>
              </a:rPr>
              <a:t>MISION CUMPLIDA EN LA IGLESIA REMANSO:</a:t>
            </a:r>
          </a:p>
          <a:p>
            <a:endParaRPr lang="es-DO">
              <a:latin typeface="Calibri" pitchFamily="34" charset="0"/>
            </a:endParaRPr>
          </a:p>
          <a:p>
            <a:r>
              <a:rPr lang="es-DO" sz="2800">
                <a:latin typeface="Calibri" pitchFamily="34" charset="0"/>
              </a:rPr>
              <a:t>“AYUDAMOS A PASTOREAR”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8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"/>
            <a:chExt cx="9144000" cy="6857999"/>
          </a:xfrm>
        </p:grpSpPr>
        <p:pic>
          <p:nvPicPr>
            <p:cNvPr id="19458" name="7 Imagen" descr="¡TODOS LOS IDIOMAS CONQUISTADOS PARA JESÚS, DIOS EL HIJO, EN EL 2025!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"/>
              <a:ext cx="91440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249238" y="2276476"/>
              <a:ext cx="8894762" cy="400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000" dirty="0"/>
                <a:t>1.-Apoyo Ministerial en la Iglesia Remanso de Amor de las Asambleas de Dios de RD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691680" y="2924944"/>
              <a:ext cx="4896544" cy="230832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400" dirty="0"/>
                <a:t>B. Bautizos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400" dirty="0"/>
                <a:t>C.-Ministración de Santa Cena.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400" dirty="0"/>
                <a:t>D.-Presentación de Niños.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400" dirty="0"/>
                <a:t>E.- Predicación de la Palabra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400" dirty="0"/>
                <a:t>F.- Consejería Pastoral.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400" dirty="0"/>
                <a:t>G.- Matrimonios.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0" y="692151"/>
              <a:ext cx="9144000" cy="101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000" dirty="0"/>
                <a:t>Una semana después de haber llegado  a RD Comenzamos a desarrollar el ministerio pastoral En apoyo a la Iglesia Remanso de Amor por petición del Director </a:t>
              </a:r>
              <a:r>
                <a:rPr lang="es-DO" sz="2000" dirty="0" err="1"/>
                <a:t>Nac</a:t>
              </a:r>
              <a:r>
                <a:rPr lang="es-DO" sz="2000" dirty="0"/>
                <a:t> de Misiones y el pastor de la misma.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0" y="5589588"/>
              <a:ext cx="8542338" cy="101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000" dirty="0"/>
                <a:t>Nota: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000" dirty="0"/>
                <a:t>Todos nuestros Ingresos financieros en RD fue por parte de AD de Venezuela, los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000" dirty="0"/>
                <a:t>Trabajos realizados en RD  fue una ofrenda.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Imagen" descr="equipo jov remanz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13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Imagen" descr="Image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5 Grupo"/>
          <p:cNvGrpSpPr>
            <a:grpSpLocks/>
          </p:cNvGrpSpPr>
          <p:nvPr/>
        </p:nvGrpSpPr>
        <p:grpSpPr bwMode="auto">
          <a:xfrm>
            <a:off x="0" y="0"/>
            <a:ext cx="9144000" cy="6850063"/>
            <a:chOff x="0" y="0"/>
            <a:chExt cx="9144000" cy="6849713"/>
          </a:xfrm>
        </p:grpSpPr>
        <p:pic>
          <p:nvPicPr>
            <p:cNvPr id="24578" name="3 Imagen" descr="15 enero 04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289"/>
              <a:ext cx="9144000" cy="684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9" name="2 Imagen" descr="en la ofic.jpg"/>
            <p:cNvPicPr>
              <a:picLocks noChangeAspect="1"/>
            </p:cNvPicPr>
            <p:nvPr/>
          </p:nvPicPr>
          <p:blipFill>
            <a:blip r:embed="rId3"/>
            <a:srcRect t="17200"/>
            <a:stretch>
              <a:fillRect/>
            </a:stretch>
          </p:blipFill>
          <p:spPr bwMode="auto">
            <a:xfrm>
              <a:off x="0" y="0"/>
              <a:ext cx="9144000" cy="683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0" y="0"/>
              <a:ext cx="9144000" cy="6460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dirty="0"/>
                <a:t>Simultáneamente con el trabajo pastoral en la Iglesia comenzamos a trabajar en la Oficina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dirty="0"/>
                <a:t>Nacional de Misiones como Colaboradores en todo lo que nos necesitaran.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3 Imagen" descr="revelac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4 CuadroTexto"/>
          <p:cNvSpPr txBox="1">
            <a:spLocks noChangeArrowheads="1"/>
          </p:cNvSpPr>
          <p:nvPr/>
        </p:nvSpPr>
        <p:spPr bwMode="auto">
          <a:xfrm>
            <a:off x="2051050" y="2349500"/>
            <a:ext cx="4327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DO" sz="3600">
                <a:latin typeface="Calibri" pitchFamily="34" charset="0"/>
              </a:rPr>
              <a:t>“MISION CUMPLIDA”</a:t>
            </a:r>
          </a:p>
          <a:p>
            <a:pPr algn="ctr"/>
            <a:r>
              <a:rPr lang="es-DO" sz="2800">
                <a:latin typeface="Calibri" pitchFamily="34" charset="0"/>
              </a:rPr>
              <a:t>En la Movilización Misionera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6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7999"/>
          </a:xfrm>
        </p:grpSpPr>
        <p:pic>
          <p:nvPicPr>
            <p:cNvPr id="26626" name="5 Imagen" descr="¡TODOS LOS IDIOMAS CONQUISTADOS PARA JESÚS, DIOS EL HIJO, EN EL 2025!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323528" y="1484784"/>
              <a:ext cx="8484439" cy="7078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sz="2000" dirty="0"/>
                <a:t>7 escuelas de Movilización en las Principales Iglesias de las Asambleas de Dios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sz="2000" dirty="0"/>
                <a:t>215 personas capacitadas y  graduadas en las 7 escuelas.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83568" y="2636912"/>
              <a:ext cx="8022261" cy="39703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2 RIMI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4 RIM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1 CCMA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1 CALENDARIO NACIONAL DE ORACION.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NUEVO LIDERAZGO EN LAS MISIONES.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ORGANIZACIÓN DEL GPM NACIONAL.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NUEVAS PERSONAS COMPROMETIDAS EN LAS MISIONES Y CON LOS MISIONEROS.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MAESTRO DE MOVILIZACION EN EL INSTITUTO BIBLICO CENTRAL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MAESTRO DE MISIONES Y TEOLOGIA EN EL MINISTERIO COMISION DEL MAESTRO.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Ayudamos en la realización de la primera cumbre Nacional de Misiones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Realizamos el Primer Clamor de la RIM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s-DO" dirty="0"/>
                <a:t>Participamos en la Actualización del reglamento interno de Misiones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DO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DO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51520" y="260648"/>
              <a:ext cx="8378960" cy="40011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DO" sz="2000" dirty="0"/>
                <a:t>Seis Meses después de haber llegado Comenzó la movilización con las Escuelas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419</Words>
  <Application>Microsoft Office PowerPoint</Application>
  <PresentationFormat>Presentación en pantalla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Luis Marchán</dc:creator>
  <cp:lastModifiedBy>Admin</cp:lastModifiedBy>
  <cp:revision>134</cp:revision>
  <dcterms:created xsi:type="dcterms:W3CDTF">2012-12-29T15:44:38Z</dcterms:created>
  <dcterms:modified xsi:type="dcterms:W3CDTF">2014-06-19T13:39:01Z</dcterms:modified>
</cp:coreProperties>
</file>